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94" r:id="rId8"/>
    <p:sldId id="295" r:id="rId9"/>
    <p:sldId id="299" r:id="rId10"/>
    <p:sldId id="300" r:id="rId11"/>
    <p:sldId id="273" r:id="rId12"/>
    <p:sldId id="279" r:id="rId13"/>
    <p:sldId id="296" r:id="rId14"/>
    <p:sldId id="277" r:id="rId15"/>
    <p:sldId id="298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73" d="100"/>
          <a:sy n="73" d="100"/>
        </p:scale>
        <p:origin x="792" y="55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A4C52BF-AEA4-4D94-AEAF-FD291C58535A}" type="datetime1">
              <a:rPr lang="ru-RU" smtClean="0"/>
              <a:t>28.10.2024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2195D36-3ACC-45D5-BB41-0B9C2F04A142}" type="datetime1">
              <a:rPr lang="ru-RU" smtClean="0"/>
              <a:pPr/>
              <a:t>28.10.2024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55247812-3409-784D-BAE7-ABE53735D5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65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46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83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07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53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3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55247812-3409-784D-BAE7-ABE53735D59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ru-RU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ru-RU" sz="1800" cap="all" spc="300" baseline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изображение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ru-RU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ru-RU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ru-RU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ru-RU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ru-RU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8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Объект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ru-RU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ru-RU" sz="1200"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добавить таблицу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oraki@dz3n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952" y="76874"/>
            <a:ext cx="10214522" cy="22860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Telegram-бот для адаптации новых сотрудников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A6456E09-A924-4285-A91C-B7E2FD6E4FE7}"/>
              </a:ext>
            </a:extLst>
          </p:cNvPr>
          <p:cNvSpPr txBox="1">
            <a:spLocks/>
          </p:cNvSpPr>
          <p:nvPr/>
        </p:nvSpPr>
        <p:spPr>
          <a:xfrm>
            <a:off x="8970965" y="5418871"/>
            <a:ext cx="2975228" cy="1066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@zorina_hr_bot</a:t>
            </a:r>
          </a:p>
          <a:p>
            <a:pPr algn="r"/>
            <a:r>
              <a:rPr lang="ru-RU" dirty="0"/>
              <a:t>АО «Стеллар»</a:t>
            </a:r>
          </a:p>
          <a:p>
            <a:pPr algn="r"/>
            <a:r>
              <a:rPr lang="ru-RU" dirty="0"/>
              <a:t>г. Барнаул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Хранение данных о пользователе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Данные о зарегистрировавшемся сотруднике, количество токенов для запросов в </a:t>
            </a:r>
            <a:r>
              <a:rPr lang="en-US" dirty="0"/>
              <a:t>API</a:t>
            </a:r>
            <a:r>
              <a:rPr lang="ru-RU" dirty="0"/>
              <a:t>, количество оставшихся токенов, контекст диалога с </a:t>
            </a:r>
            <a:r>
              <a:rPr lang="en-US" dirty="0" err="1"/>
              <a:t>ChatGPT</a:t>
            </a:r>
            <a:r>
              <a:rPr lang="ru-RU" dirty="0"/>
              <a:t>, а так же код и название должности сотрудника хранится в файле </a:t>
            </a:r>
            <a:r>
              <a:rPr lang="en-US" dirty="0"/>
              <a:t>users.csv</a:t>
            </a:r>
            <a:r>
              <a:rPr lang="ru-RU" dirty="0"/>
              <a:t>, таким образом бот помнит всех сотрудников, которые уже получили доступ к функционалу бота, что исключает доступ к служебным файлам компании посторонними людьми, в то же время не перегружает каждый новый доступ к меню или файлам для имеющихся в базе сотрудников.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B5677-7209-4430-99F7-DBF5D254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9339"/>
            <a:ext cx="12192000" cy="1230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4299A9-6080-4881-8F01-64744C00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" y="2781300"/>
            <a:ext cx="5019675" cy="1295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F3B2FB-A14A-47A4-97CB-2832A3C0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19"/>
          <a:stretch/>
        </p:blipFill>
        <p:spPr>
          <a:xfrm>
            <a:off x="4764405" y="2771775"/>
            <a:ext cx="6885052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результат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AD2CC74-5CC5-4C37-BD67-C770D91E3578}"/>
              </a:ext>
            </a:extLst>
          </p:cNvPr>
          <p:cNvSpPr txBox="1">
            <a:spLocks/>
          </p:cNvSpPr>
          <p:nvPr/>
        </p:nvSpPr>
        <p:spPr>
          <a:xfrm>
            <a:off x="315355" y="1438017"/>
            <a:ext cx="6262425" cy="4225364"/>
          </a:xfrm>
          <a:prstGeom prst="rect">
            <a:avLst/>
          </a:prstGeom>
          <a:noFill/>
        </p:spPr>
        <p:txBody>
          <a:bodyPr rtlCol="0" anchor="t">
            <a:normAutofit fontScale="77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- Реализовано разграничение между функционалом сотрудников и менеджеров </a:t>
            </a:r>
            <a:r>
              <a:rPr lang="en-US" dirty="0"/>
              <a:t>HR </a:t>
            </a:r>
            <a:r>
              <a:rPr lang="ru-RU" dirty="0"/>
              <a:t>департамента с помощью роутеров (в процессе разработки) </a:t>
            </a:r>
          </a:p>
          <a:p>
            <a:r>
              <a:rPr lang="ru-RU" dirty="0"/>
              <a:t>- Реализовано отдельное меню для новых сотрудников (менее 3 мес. В компании) и для прошедших испытательный срок (более 3 мес.), а так же отдельное состояние для не зарегистрированных с помощью состояний </a:t>
            </a:r>
            <a:r>
              <a:rPr lang="en-US" dirty="0"/>
              <a:t>FSM</a:t>
            </a:r>
            <a:r>
              <a:rPr lang="ru-RU" dirty="0"/>
              <a:t> (в процессе разработки)  </a:t>
            </a:r>
          </a:p>
          <a:p>
            <a:r>
              <a:rPr lang="ru-RU" dirty="0"/>
              <a:t>- Добавлен парсер контекста пользователя, позволяющий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самостоятельно определять, когда от него требуется генерация картинки, а когда требуется только текстовый ответ, реализовано с помощью регулярных выражений (в процессе разработки) </a:t>
            </a:r>
          </a:p>
        </p:txBody>
      </p:sp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5E77CD4D-49FC-4764-8DCF-10E3119C0E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109728"/>
            <a:ext cx="6172200" cy="749808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5049" y="1021406"/>
            <a:ext cx="6602617" cy="4792961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2000" dirty="0"/>
              <a:t>В дальнейших обновлениях планируется:</a:t>
            </a:r>
          </a:p>
          <a:p>
            <a:pPr rtl="0"/>
            <a:r>
              <a:rPr lang="ru-RU" sz="2000" dirty="0"/>
              <a:t>- добавление автоматического контроля процесса изучения документов, с возможностью автоматической отправки в </a:t>
            </a:r>
            <a:r>
              <a:rPr lang="en-US" sz="2000" dirty="0"/>
              <a:t>HR </a:t>
            </a:r>
            <a:r>
              <a:rPr lang="ru-RU" sz="2000" dirty="0"/>
              <a:t>департамент, </a:t>
            </a:r>
          </a:p>
          <a:p>
            <a:pPr rtl="0"/>
            <a:r>
              <a:rPr lang="ru-RU" sz="2000" dirty="0"/>
              <a:t>- добавление состояний входного интервью и интервью при увольнении, а так же отдельных состояний для проведения тестирования или обучения сотрудников, в которых меню полностью замещается другим,</a:t>
            </a:r>
          </a:p>
          <a:p>
            <a:pPr rtl="0"/>
            <a:r>
              <a:rPr lang="ru-RU" sz="2000" dirty="0"/>
              <a:t>- разграничение поведения бота при работе с ним разных типов пользователей,</a:t>
            </a:r>
            <a:r>
              <a:rPr lang="en-US" sz="2000" dirty="0"/>
              <a:t> </a:t>
            </a:r>
            <a:r>
              <a:rPr lang="ru-RU" sz="2000" dirty="0"/>
              <a:t>позволит более удобно в дальнейшем расширять и развивать бот</a:t>
            </a:r>
          </a:p>
        </p:txBody>
      </p:sp>
      <p:pic>
        <p:nvPicPr>
          <p:cNvPr id="15" name="Рисунок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1" b="1101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94065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98850" y="5562506"/>
            <a:ext cx="4035834" cy="1295494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algn="r" rtl="0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Евгений Зорин</a:t>
            </a: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+7 (923) 008 66 61</a:t>
            </a:r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koraki@dz3n.ru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@Evgeniy_Zorin</a:t>
            </a:r>
          </a:p>
          <a:p>
            <a:pPr algn="r" rtl="0"/>
            <a:endParaRPr lang="ru-RU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9623F892-88A6-41A0-9CDB-A094364BCBB8}"/>
              </a:ext>
            </a:extLst>
          </p:cNvPr>
          <p:cNvSpPr txBox="1">
            <a:spLocks/>
          </p:cNvSpPr>
          <p:nvPr/>
        </p:nvSpPr>
        <p:spPr>
          <a:xfrm>
            <a:off x="2067531" y="199009"/>
            <a:ext cx="8056938" cy="1576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lang="ru-RU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9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24" y="358878"/>
            <a:ext cx="5132360" cy="683342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Цели внедрения бота</a:t>
            </a:r>
          </a:p>
        </p:txBody>
      </p:sp>
      <p:pic>
        <p:nvPicPr>
          <p:cNvPr id="15" name="Рисунок 14" descr="Группа людей, сидящих вокруг стола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216924" y="0"/>
            <a:ext cx="6115050" cy="6858000"/>
          </a:xfr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17" y="1860804"/>
            <a:ext cx="4837174" cy="3136392"/>
          </a:xfrm>
          <a:noFill/>
        </p:spPr>
        <p:txBody>
          <a:bodyPr rtlCol="0" anchor="t">
            <a:normAutofit fontScale="92500" lnSpcReduction="2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- Обеспечить удобный и быстрый доступ к информации для новых сотрудников  </a:t>
            </a:r>
          </a:p>
          <a:p>
            <a:pPr rtl="0"/>
            <a:r>
              <a:rPr lang="ru-RU" dirty="0"/>
              <a:t>- Сократить время на адаптацию и обучение  </a:t>
            </a:r>
          </a:p>
          <a:p>
            <a:pPr rtl="0"/>
            <a:r>
              <a:rPr lang="ru-RU" dirty="0"/>
              <a:t>- Автоматизировать процесс взаимодействия с HR и другими отделами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521CC79-A4E3-486B-8FF1-8829AD46986D}"/>
              </a:ext>
            </a:extLst>
          </p:cNvPr>
          <p:cNvSpPr txBox="1">
            <a:spLocks/>
          </p:cNvSpPr>
          <p:nvPr/>
        </p:nvSpPr>
        <p:spPr>
          <a:xfrm>
            <a:off x="5349283" y="1860804"/>
            <a:ext cx="6478199" cy="392056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70000" lnSpcReduction="20000"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Главной отличительной особенностью данного бота является поддержка режима обычного диалога, с помощью </a:t>
            </a:r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ru-RU" dirty="0"/>
              <a:t>от </a:t>
            </a:r>
            <a:r>
              <a:rPr lang="en-US" dirty="0" err="1"/>
              <a:t>openai</a:t>
            </a:r>
            <a:r>
              <a:rPr lang="ru-RU" dirty="0"/>
              <a:t>, который позволяет сотруднику в свободной форме писать вопросы ассистенту и получать на них ответы, а интеграция поиска от </a:t>
            </a:r>
            <a:r>
              <a:rPr lang="en-US" dirty="0"/>
              <a:t>google </a:t>
            </a:r>
            <a:r>
              <a:rPr lang="ru-RU" dirty="0"/>
              <a:t>позволяет боту получать информацию напрямую из сети интернет. Режим чата ограничен, во избежание злоупотребления пользователями, в тот момент как функционал главного меню остается доступным всегда. Основной функционал бота разработан под потребности конкретного заказчика, но не ограничен в возможностях для дальнейшего расширения.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Основные функции</a:t>
            </a:r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5412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79"/>
            <a:ext cx="5066250" cy="780681"/>
          </a:xfrm>
        </p:spPr>
        <p:txBody>
          <a:bodyPr tIns="108000"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и структура меню бота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26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Регистрация сотрудника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24" y="1248696"/>
            <a:ext cx="7426142" cy="2765520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Функционал бота доступен только сотрудникам компании.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Для получения доступа сотруднику нужно получить уникальный код должности, именно по нему Бот будет отбирать для него файлы. Перечень должностей и соответствующие им ссылки хранятся в отдельном файле, с целью упрощения обновления данных и дальнейшего расширения функционала. Ключи должностей сгенерированы специально, чтобы исключить случайный ввод комбинации символов случайным пользователем.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Функция доработана с помощью состояний бота, пользователь не сможет выйти в обычный режим бота, пока не введет корректный код должности.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sz="1600" dirty="0"/>
              <a:t>фрагмент справочника должностей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9E235D-B5C6-4C95-B7DC-1271C005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5384" cy="5176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1F5D53-2A4B-4B40-873D-DEE0725C4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9"/>
          <a:stretch/>
        </p:blipFill>
        <p:spPr>
          <a:xfrm>
            <a:off x="5948515" y="4087369"/>
            <a:ext cx="4497965" cy="19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Разграничение прав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В боте предусмотрена возможность разделения пользователей на сотрудников и менеджеров </a:t>
            </a:r>
            <a:r>
              <a:rPr lang="en-US" dirty="0"/>
              <a:t>HR </a:t>
            </a:r>
            <a:r>
              <a:rPr lang="ru-RU" dirty="0"/>
              <a:t>департамента, таким образом для </a:t>
            </a:r>
            <a:r>
              <a:rPr lang="en-US" dirty="0"/>
              <a:t>HR </a:t>
            </a:r>
            <a:r>
              <a:rPr lang="ru-RU" dirty="0"/>
              <a:t>менеджера бот выдаст совершенно другое меню, где имеется возможность назначать сотрудникам компании тестирование, обучение или же перевести сотрудника в статус «новый» - работающий менее 3 </a:t>
            </a:r>
            <a:r>
              <a:rPr lang="ru-RU" dirty="0" err="1"/>
              <a:t>мес</a:t>
            </a:r>
            <a:r>
              <a:rPr lang="ru-RU" dirty="0"/>
              <a:t>, «сотрудник» - работающий более 3 месяцев или «уволен» – отдельный статус в котором не доступно меню с инструкциями и документами, но доступно интервью для увольняющихся.</a:t>
            </a:r>
            <a:endParaRPr lang="en-US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ru-RU" dirty="0"/>
              <a:t>ФУНКЦИЯ В РАРАБОТКЕ)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744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Парсер контекста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В боте предусмотрена автоматическая обработка сообщений пользователя, теперь пользователю не обязательно переходить между режимами текста и генерации, теперь бот сам понимает когда нужно сгенерировать изображение и дополняет свой текстовый ответ картинками. Реализовано с помощью отслеживания в сообщении пользователя регулярных выражений.</a:t>
            </a:r>
            <a:endParaRPr lang="en-US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ru-RU" dirty="0"/>
              <a:t>ФУНКЦИЯ В РАРАБОТКЕ)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13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619" y="0"/>
            <a:ext cx="6241651" cy="1710354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Обучения и тестирования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24" y="1541303"/>
            <a:ext cx="6320308" cy="369026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.</a:t>
            </a:r>
            <a:endParaRPr lang="en-US" dirty="0"/>
          </a:p>
          <a:p>
            <a:pPr marL="0" indent="0" rtl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ru-RU" dirty="0"/>
              <a:t>ФУНКЦИЯ В РАРАБОТКЕ)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D7ABA2-54DE-4CE0-B19B-B841127E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87"/>
          <a:stretch/>
        </p:blipFill>
        <p:spPr>
          <a:xfrm>
            <a:off x="454311" y="165721"/>
            <a:ext cx="4657725" cy="32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39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Подход к реализации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 почему все в отдельных файлах...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Диалог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048" y="4572000"/>
            <a:ext cx="11365991" cy="1589970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Все пункты меню «отлавливаются» по упоминанию определенных фраз, таким образом, даже если сотрудник не проходит в нужный ему раздел через меню, а просто вводит то, что ему нужно, он все равно получит доступ к интересующей информации. Таким образом при вводе «информация о компании» запрос не уйдет на обработку </a:t>
            </a:r>
            <a:r>
              <a:rPr lang="en-US" dirty="0" err="1"/>
              <a:t>ChatGPT</a:t>
            </a:r>
            <a:r>
              <a:rPr lang="ru-RU" dirty="0"/>
              <a:t>, а просто будет выдан соответствующий раздел, что снизит время отклика, из-за отсутствия запроса через </a:t>
            </a:r>
            <a:r>
              <a:rPr lang="en-US" dirty="0"/>
              <a:t>API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FFCF16-1238-4566-B894-43D6B40A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9" y="950976"/>
            <a:ext cx="4715230" cy="32057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510A6F-F423-4017-94B1-0402DDC4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3" y="1250474"/>
            <a:ext cx="4429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676</TotalTime>
  <Words>752</Words>
  <Application>Microsoft Office PowerPoint</Application>
  <PresentationFormat>Широкоэкранный</PresentationFormat>
  <Paragraphs>57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Пользовательская</vt:lpstr>
      <vt:lpstr>Telegram-бот для адаптации новых сотрудников</vt:lpstr>
      <vt:lpstr>Цели внедрения бота</vt:lpstr>
      <vt:lpstr>Основные функции</vt:lpstr>
      <vt:lpstr>Регистрация сотрудника</vt:lpstr>
      <vt:lpstr>Разграничение прав</vt:lpstr>
      <vt:lpstr>Парсер контекста</vt:lpstr>
      <vt:lpstr>Обучения и тестирования</vt:lpstr>
      <vt:lpstr>Подход к реализации</vt:lpstr>
      <vt:lpstr>Диалог с пользователем</vt:lpstr>
      <vt:lpstr>Хранение данных о пользователе</vt:lpstr>
      <vt:lpstr>результат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БАЗОВАЯ ПРЕЗЕНТАЦИЯ</dc:title>
  <dc:creator>Evgeniy Zorin</dc:creator>
  <cp:lastModifiedBy>Evgeniy Zorin</cp:lastModifiedBy>
  <cp:revision>25</cp:revision>
  <dcterms:created xsi:type="dcterms:W3CDTF">2024-02-14T18:56:44Z</dcterms:created>
  <dcterms:modified xsi:type="dcterms:W3CDTF">2024-10-28T09:38:07Z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